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7"/>
  </p:handoutMasterIdLst>
  <p:sldIdLst>
    <p:sldId id="276" r:id="rId3"/>
    <p:sldId id="275" r:id="rId4"/>
    <p:sldId id="266" r:id="rId5"/>
    <p:sldId id="285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BE4D1AE-02AC-4F55-BC9A-60BAE4D117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654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C6FA46-EB6E-4398-8A57-3E9E12D95D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5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664E3-AFDD-40B0-87D3-8F6A808D3A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89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A9B896-51D0-40A9-84DE-98EB36ECB2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9422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EC6FA-444F-447B-9309-5197473C2E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855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020AC-7495-4B6B-BDE7-44B64E894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756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02F64-C1AC-4F31-9120-209606CFCF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2233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9ED74-6B21-4058-9E38-B71DD144B6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7961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08FE7-E8CF-4DD8-9B66-32EE41FB6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6014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6859D-F35A-4099-B3C9-53A51D2158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867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FE68-F10F-4585-9E52-92EB9974A6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4826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05CAE-61F6-4CB7-9D04-762EE92673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841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732E9-DC54-41D6-94DF-A22F772FE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596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340B0-FCCD-4B98-8673-BEF664DFC4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56640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B7A35-5CB2-4C86-97C6-BC2D6F1522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34342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C9A41-5645-4A9D-86B3-EEBE5E40D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67432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DB07E-40F3-4DE9-9227-BF2D77039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0226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C1CC9-0CA7-4D3B-BB54-B44F32ACD1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98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29193B-1D70-4948-ADE5-7A4824D9E9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09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24B61D-20CA-43CB-AC7D-FA902F7EC1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31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5B8D0A-4704-4D7C-8AF0-289CC876D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63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9E47BF-210E-4EE0-B614-5B02809787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38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04C43-0E4D-4B3E-A5ED-70D76EB41C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608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8808F-A13D-4289-BAC8-97655CD6B9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43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C2A3F6A-0AF6-4465-91DA-BFD41B4663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3B1174A5-A94F-4985-B8B8-3F9317FF7C2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838200"/>
            <a:ext cx="9144000" cy="5791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s-ES_tradnl" altLang="en-US" sz="2500" kern="0" dirty="0">
                <a:solidFill>
                  <a:srgbClr val="FF0000"/>
                </a:solidFill>
              </a:rPr>
              <a:t>Propósito 42b: </a:t>
            </a:r>
            <a:r>
              <a:rPr lang="es-ES_tradnl" altLang="en-US" sz="2500" kern="0" dirty="0"/>
              <a:t>¿Cómo repasamos para el </a:t>
            </a:r>
            <a:r>
              <a:rPr lang="es-ES_tradnl" altLang="en-US" sz="2500" u="sng" kern="0" dirty="0" err="1"/>
              <a:t>Quiz</a:t>
            </a:r>
            <a:r>
              <a:rPr lang="es-ES_tradnl" altLang="en-US" sz="2500" u="sng" kern="0" dirty="0"/>
              <a:t> 1: Capitulo 5</a:t>
            </a:r>
            <a:r>
              <a:rPr lang="es-ES_tradnl" altLang="en-US" sz="2500" kern="0" dirty="0"/>
              <a:t> ?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500" kern="0" dirty="0">
                <a:solidFill>
                  <a:srgbClr val="00B050"/>
                </a:solidFill>
              </a:rPr>
              <a:t>L.O: To </a:t>
            </a:r>
            <a:r>
              <a:rPr lang="es-ES_tradnl" altLang="en-US" sz="2500" kern="0" dirty="0" err="1">
                <a:solidFill>
                  <a:srgbClr val="00B050"/>
                </a:solidFill>
              </a:rPr>
              <a:t>review</a:t>
            </a:r>
            <a:r>
              <a:rPr lang="es-ES_tradnl" altLang="en-US" sz="2500" kern="0" dirty="0">
                <a:solidFill>
                  <a:srgbClr val="00B050"/>
                </a:solidFill>
              </a:rPr>
              <a:t> soccer </a:t>
            </a:r>
            <a:r>
              <a:rPr lang="es-ES_tradnl" altLang="en-US" sz="2500" kern="0" dirty="0" err="1">
                <a:solidFill>
                  <a:srgbClr val="00B050"/>
                </a:solidFill>
              </a:rPr>
              <a:t>vocabulary</a:t>
            </a:r>
            <a:endParaRPr lang="es-ES_tradnl" altLang="en-US" sz="2500" kern="0" dirty="0">
              <a:solidFill>
                <a:srgbClr val="00B05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500" kern="0" dirty="0">
                <a:solidFill>
                  <a:srgbClr val="FF0000"/>
                </a:solidFill>
              </a:rPr>
              <a:t>Actividad </a:t>
            </a:r>
            <a:r>
              <a:rPr lang="es-ES_tradnl" altLang="en-US" sz="2500" kern="0" dirty="0" err="1">
                <a:solidFill>
                  <a:srgbClr val="FF0000"/>
                </a:solidFill>
              </a:rPr>
              <a:t>inicial:</a:t>
            </a:r>
            <a:r>
              <a:rPr lang="es-ES_tradnl" altLang="en-US" sz="2500" dirty="0" err="1"/>
              <a:t>Complete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with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any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appropriate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vocabulary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word</a:t>
            </a:r>
            <a:r>
              <a:rPr lang="es-ES_tradnl" altLang="en-US" sz="2500" dirty="0"/>
              <a:t>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Cuando juegan (al) fútbol, los jugadores no pueden tocar el balón con 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Para marcar un tanto el balón tiene que entrar en la _______.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Cuando empieza el segundo ___________, los jugadores vuelven al tanto.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Juegan (al) futbol en el _______ de futbol.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El jugador ________ un tanto cuando ________ un gol.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Si el tanto no queda ___________, un equipo gana el partido y el otro equipo ____________.</a:t>
            </a:r>
          </a:p>
          <a:p>
            <a:pPr eaLnBrk="1" hangingPunct="1">
              <a:buFontTx/>
              <a:buNone/>
              <a:defRPr/>
            </a:pPr>
            <a:endParaRPr lang="es-ES_tradnl" altLang="en-US" sz="2500" kern="0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altLang="en-US" sz="3200" kern="0" dirty="0">
                <a:solidFill>
                  <a:schemeClr val="hlink"/>
                </a:solidFill>
              </a:rPr>
              <a:t>Me llamo____________ 	     Clase 701</a:t>
            </a:r>
            <a:br>
              <a:rPr lang="en-US" altLang="en-US" sz="3200" kern="0" dirty="0">
                <a:solidFill>
                  <a:schemeClr val="hlink"/>
                </a:solidFill>
              </a:rPr>
            </a:br>
            <a:r>
              <a:rPr lang="en-US" altLang="en-US" sz="3200" kern="0" dirty="0">
                <a:solidFill>
                  <a:schemeClr val="hlink"/>
                </a:solidFill>
              </a:rPr>
              <a:t>La fecha es el 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2 </a:t>
            </a:r>
            <a:r>
              <a:rPr lang="en-US" altLang="en-US" sz="3200" kern="0" dirty="0">
                <a:solidFill>
                  <a:schemeClr val="hlink"/>
                </a:solidFill>
              </a:rPr>
              <a:t>de </a:t>
            </a:r>
            <a:r>
              <a:rPr lang="en-US" altLang="en-US" sz="3200" kern="0" dirty="0" err="1" smtClean="0">
                <a:solidFill>
                  <a:schemeClr val="hlink"/>
                </a:solidFill>
              </a:rPr>
              <a:t>marzo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kern="0" dirty="0">
                <a:solidFill>
                  <a:schemeClr val="hlink"/>
                </a:solidFill>
              </a:rPr>
              <a:t>del 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2017</a:t>
            </a:r>
            <a:endParaRPr lang="en-US" altLang="en-US" sz="3200" kern="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257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>
                <a:solidFill>
                  <a:srgbClr val="00B050"/>
                </a:solidFill>
              </a:rPr>
              <a:t>III-</a:t>
            </a:r>
            <a:r>
              <a:rPr lang="en-US" altLang="en-US" u="sng" smtClean="0"/>
              <a:t>Uniformes</a:t>
            </a:r>
            <a:r>
              <a:rPr lang="en-US" altLang="en-US" smtClean="0"/>
              <a:t>: State the pieces of the soccer uniform &amp; colors in Spanish.</a:t>
            </a:r>
          </a:p>
        </p:txBody>
      </p:sp>
      <p:pic>
        <p:nvPicPr>
          <p:cNvPr id="20483" name="Picture 2" descr="http://www.clipart-box.com/zoom/soccer-player1206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65475"/>
            <a:ext cx="2300288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http://clipart-box.com/zoom/soccer-player120702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92438"/>
            <a:ext cx="264477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19200" y="3657600"/>
            <a:ext cx="609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447800" y="4876800"/>
            <a:ext cx="7620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14600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67000" y="5181600"/>
            <a:ext cx="768350" cy="2825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02463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0" y="5029200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43600" y="3657600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943600" y="4883150"/>
            <a:ext cx="685800" cy="698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34956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1.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54050" y="47910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2.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white)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62275" y="4105275"/>
            <a:ext cx="901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3.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974975" y="5476875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4.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432425" y="3394075"/>
            <a:ext cx="67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5.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491413" y="4002088"/>
            <a:ext cx="928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6.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(green)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105400" y="4687888"/>
            <a:ext cx="1492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7.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 &amp; 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478713" y="4764088"/>
            <a:ext cx="979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8.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05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4582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IV-</a:t>
            </a:r>
          </a:p>
          <a:p>
            <a:pPr eaLnBrk="1" hangingPunct="1">
              <a:buFontTx/>
              <a:buNone/>
            </a:pPr>
            <a:r>
              <a:rPr lang="en-US" altLang="en-US" u="sng" dirty="0" smtClean="0"/>
              <a:t>Identify: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1. 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2.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3.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4.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5.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6.</a:t>
            </a:r>
          </a:p>
        </p:txBody>
      </p:sp>
      <p:pic>
        <p:nvPicPr>
          <p:cNvPr id="21514" name="Picture 10" descr="C:\Users\Faculty\AppData\Local\Temp\20141103_14081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76200"/>
            <a:ext cx="4195762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9737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altLang="en-US" dirty="0" err="1" smtClean="0"/>
              <a:t>Juego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vocabulario</a:t>
            </a:r>
            <a:endParaRPr lang="en-US" altLang="en-US" dirty="0"/>
          </a:p>
          <a:p>
            <a:pPr eaLnBrk="1" hangingPunct="1">
              <a:defRPr/>
            </a:pPr>
            <a:r>
              <a:rPr lang="en-US" altLang="en-US" dirty="0" smtClean="0"/>
              <a:t>Every table group is going to be given a pack of letters.  Together you are to form 4 words from the soccer vocabulary.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endParaRPr lang="en-US" altLang="en-US" dirty="0"/>
          </a:p>
          <a:p>
            <a:pPr marL="0" indent="0" eaLnBrk="1" hangingPunct="1">
              <a:buNone/>
              <a:defRPr/>
            </a:pPr>
            <a:endParaRPr lang="en-US" altLang="en-US" dirty="0"/>
          </a:p>
          <a:p>
            <a:pPr eaLnBrk="1" hangingPunct="1">
              <a:defRPr/>
            </a:pPr>
            <a:r>
              <a:rPr lang="en-US" altLang="en-US" sz="3000" u="sng" dirty="0">
                <a:solidFill>
                  <a:srgbClr val="0000FF"/>
                </a:solidFill>
              </a:rPr>
              <a:t>QUIZ 1</a:t>
            </a:r>
            <a:r>
              <a:rPr lang="en-US" altLang="en-US" sz="3000" dirty="0"/>
              <a:t> on soccer vocabulary MONDAY</a:t>
            </a:r>
          </a:p>
          <a:p>
            <a:pPr eaLnBrk="1" hangingPunct="1">
              <a:defRPr/>
            </a:pPr>
            <a:r>
              <a:rPr lang="en-US" altLang="en-US" dirty="0"/>
              <a:t>Study p.162-165 (textbook)</a:t>
            </a:r>
          </a:p>
          <a:p>
            <a:pPr lvl="1" eaLnBrk="1" hangingPunct="1">
              <a:defRPr/>
            </a:pPr>
            <a:r>
              <a:rPr lang="en-US" altLang="en-US" dirty="0"/>
              <a:t>Study p. 5.3-5.5 (workbook)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81000" y="3200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42c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81000" y="-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dirty="0" err="1" smtClean="0">
                <a:solidFill>
                  <a:srgbClr val="FF0000"/>
                </a:solidFill>
              </a:rPr>
              <a:t>Repaso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56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5159</TotalTime>
  <Words>238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1_Default Design</vt:lpstr>
      <vt:lpstr>PowerPoint Presentation</vt:lpstr>
      <vt:lpstr>Practica</vt:lpstr>
      <vt:lpstr>Practica</vt:lpstr>
      <vt:lpstr>Tarea # 42c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 Clase 7 IL La fecha es el 4 de noviembre del 2010</dc:title>
  <dc:creator>Helen Zumaeta</dc:creator>
  <cp:lastModifiedBy>Helen Zumaeta</cp:lastModifiedBy>
  <cp:revision>43</cp:revision>
  <cp:lastPrinted>2014-11-03T19:30:01Z</cp:lastPrinted>
  <dcterms:created xsi:type="dcterms:W3CDTF">2010-11-03T13:46:55Z</dcterms:created>
  <dcterms:modified xsi:type="dcterms:W3CDTF">2017-03-02T16:33:36Z</dcterms:modified>
</cp:coreProperties>
</file>